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9" r:id="rId10"/>
    <p:sldId id="33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04BAE-E17A-4E8E-86E6-6E4854CD506C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90166-82CD-4931-8DC7-6CB5FCA3E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3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48FC-F832-413E-A4F1-2761D6946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0C092-AFB2-47E6-8138-F6B4C3DF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65999-4C24-48E8-97B5-B6BC1F56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AAC9F-07C7-4306-98DA-38DF9971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C84F4-B01F-452B-B046-AF52DB5A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08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7C39-831F-4A07-B508-CEE2ADDF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B67A8-43C3-4B19-BC99-AC6D45D5A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7658-C188-4B7B-AC1D-76A1359C6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AD906-F998-45E5-92EA-09AB1B73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858CC-ABAA-4FB2-92D5-FF7728DF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04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ED6BE-08A2-4EEB-9EAE-97253140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942E5-D205-4DF9-A1D4-D2D003F58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8463F-7C7C-49B6-AE41-1F179F69A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6EB38-EDBF-4D17-860E-C010D66F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0036-BE04-40A6-A38F-863E28DA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14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6B520-53D1-4125-A402-DF2BC8961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02185-8AAA-49CD-9BAF-D56E21D87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6E18D-7665-4FFA-93D1-4DC4035E5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5ED7E-2228-4183-8A37-90C22304A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7AFEF-C4C8-4E02-8E65-F2FC6CCD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B8098-C1C6-4070-9F86-1B748C96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0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EF13-C817-45E9-A164-739CA74D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5AB4A-A36F-490A-92B9-C1724C49B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55B9F-9770-41E1-A40C-A576C8D21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61256E-A8D0-4291-B188-742FED88B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F514A-61B2-4254-A320-CBBE6D7D0C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EAC02-AABE-4762-8E1F-34293240F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06413B-817B-490C-8B28-33E6D74D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065B99-236A-411C-82D0-25C916F3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7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9FF82-4D07-43FA-AE78-E15E547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0375E-E65A-4176-AB0A-E40A3FEC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7C79C-FB7A-4432-9D9F-01B51778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9E447C-326E-4531-891F-FB9DF5B7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3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86279-417D-4E58-9F6E-C0D64F11F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A0F3D-6519-4439-B8C4-ED93A1AE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CE267-1C5D-4310-829A-447A562F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79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88D4D-244C-4986-98EB-EE9A1607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C6728-AAE3-4716-BE20-FACF44D6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8A3C2-7872-4D4D-909A-DAADEC3AA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B2D2B-8E29-4BF0-BFE7-4CA24A3D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69F17-EEC3-468F-8D53-17691636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BBBC4-2CC4-4A30-A26E-F166F38F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302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217D6-D07F-4656-8559-9F10AE96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DE03BB-BE6E-461D-B8EF-764E5CFDF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28879-A916-4BD0-BB1A-A842545E4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E4A3B-1483-431B-8C46-143E78AA0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1FC18-504A-44B8-8C10-94F85178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F99B4-FB93-45E9-8F58-8BF8010C2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29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8B44-11E9-44D7-B387-7F92E2ED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20A00-768A-4D53-B03D-18E25955C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A3453-D016-4FAA-9C78-10AADA01B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BDDEE-0B72-4B8D-B2EA-EBC796CAC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BF72C-530C-407D-8A8F-1545EAE46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36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18725D-266B-424C-985E-07FADC19E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B4BE2-A2E4-4543-9A5E-DAE894413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C11EA-F353-440C-AF72-4083CBA4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E77A6-591F-4162-BB26-068FDF2E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E1F47-6D08-4A39-BE28-19659A1A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3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A1B115-BA46-4399-B2FF-F27FEE00F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52BE4-9A2B-4CC6-B924-0194AADE1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FE37D-6CFE-41DE-96E3-98576EDD2E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80C3F-6F94-47DE-A74D-D85D708554EA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0DD7F-A92F-4A32-8FFE-61FAF624D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84C30-8623-4423-BA22-535FC15C0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B2A19-9DDB-4B93-B149-CF630AC3D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77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10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Sajid Saim</dc:creator>
  <cp:lastModifiedBy>Sajid Saim</cp:lastModifiedBy>
  <cp:revision>1</cp:revision>
  <dcterms:created xsi:type="dcterms:W3CDTF">2021-01-21T07:44:42Z</dcterms:created>
  <dcterms:modified xsi:type="dcterms:W3CDTF">2021-01-21T07:47:49Z</dcterms:modified>
</cp:coreProperties>
</file>