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72" r:id="rId3"/>
    <p:sldId id="273" r:id="rId4"/>
    <p:sldId id="274" r:id="rId5"/>
    <p:sldId id="275" r:id="rId6"/>
    <p:sldId id="276" r:id="rId7"/>
    <p:sldId id="287" r:id="rId8"/>
    <p:sldId id="288" r:id="rId9"/>
    <p:sldId id="289" r:id="rId10"/>
    <p:sldId id="290" r:id="rId11"/>
    <p:sldId id="291" r:id="rId12"/>
    <p:sldId id="29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7E4508-A007-47A3-98EF-6E163BD7CE56}" type="datetimeFigureOut">
              <a:rPr lang="en-GB" smtClean="0"/>
              <a:t>19/01/2021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F548EA-FB23-43E1-9E4E-02B659D6E2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5797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E53AB-76B8-46BB-A701-369CAFA955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A652BC-487F-4D9E-BC40-0718BE3684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05A3D0-B599-4707-B36A-52FC9E64F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E4862-683C-4515-8C33-5486907BE4C5}" type="datetimeFigureOut">
              <a:rPr lang="en-GB" smtClean="0"/>
              <a:t>19/01/2021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C5987D-A2B6-4B93-8555-0C155E7A8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3906EF-289E-4E20-AE06-2C1E8F2F5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C2726-3CDD-44E3-B8B0-5D210DF92A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6214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797CB-BD39-43F9-930C-A729D4051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253158-AF47-4B7B-80AD-02FB046EFB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6A6CA9-9FAD-4104-B404-900F925FC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E4862-683C-4515-8C33-5486907BE4C5}" type="datetimeFigureOut">
              <a:rPr lang="en-GB" smtClean="0"/>
              <a:t>19/01/2021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39FFD8-7637-4A60-9932-7B1DF235C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402AB0-5A6E-4292-A198-2E8D74C86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C2726-3CDD-44E3-B8B0-5D210DF92A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0592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AA00B-2CDB-4D2B-882B-FBEB138B7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04180E-9F43-430B-BF1F-6D52DC6502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6C8E89-3653-451F-9AD7-2C0EC3D85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E4862-683C-4515-8C33-5486907BE4C5}" type="datetimeFigureOut">
              <a:rPr lang="en-GB" smtClean="0"/>
              <a:t>19/01/2021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7AA018-6782-495B-A53E-207D078BE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482DEC-EE69-45BE-8593-297BC04B6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C2726-3CDD-44E3-B8B0-5D210DF92A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9792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4F1D8-9B1C-4939-8D70-66A8E7486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DB3509-5C1E-4ADB-AF92-468A4E05B8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055C87-EC9F-43EE-A848-6F20141557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552294-697C-4B08-8CC8-14E038DF2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E4862-683C-4515-8C33-5486907BE4C5}" type="datetimeFigureOut">
              <a:rPr lang="en-GB" smtClean="0"/>
              <a:t>19/01/2021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4143D8-28EA-4F2C-B72B-36B2261B1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A4B411-19F7-4D93-A9DC-2EB20BDD0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C2726-3CDD-44E3-B8B0-5D210DF92A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4443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5088D-ECBA-4572-90D6-D29448B91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C7DA6C-228D-4B50-9C1F-4EA529FCA2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CAC60B-FCA1-4ED4-BC3E-BF5BA7C882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47A5EF-2967-431E-93F5-0496DEED13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022E43-7875-4E5E-ABA9-89E14CD7D0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8F08A2-4CF8-4557-9513-9E6290FAA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E4862-683C-4515-8C33-5486907BE4C5}" type="datetimeFigureOut">
              <a:rPr lang="en-GB" smtClean="0"/>
              <a:t>19/01/2021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5905252-8385-4450-A15A-A4F9EE73B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731D93-DCE6-4468-887A-C9E440564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C2726-3CDD-44E3-B8B0-5D210DF92A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0067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A2B1F-3B68-4135-956E-1E6464F23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946D85-62BA-4110-986A-A82A305D3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E4862-683C-4515-8C33-5486907BE4C5}" type="datetimeFigureOut">
              <a:rPr lang="en-GB" smtClean="0"/>
              <a:t>19/01/2021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3E9D44-DE36-44F2-B5B9-1AA61DA00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B995EB-E0C2-4861-89F0-0ACE1EB4A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C2726-3CDD-44E3-B8B0-5D210DF92A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7270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8D37FA-48F6-41F2-8636-43617CF8A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E4862-683C-4515-8C33-5486907BE4C5}" type="datetimeFigureOut">
              <a:rPr lang="en-GB" smtClean="0"/>
              <a:t>19/01/2021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C60872-3F53-4D66-88D0-1C5771C94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7EFC82-BB28-4565-A969-9F9286265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C2726-3CDD-44E3-B8B0-5D210DF92A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8645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F203D-9F76-49B5-9696-B3097FF01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73288-6EFB-4B83-9884-4CDC829FBE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DED177-2C25-41FE-B0A9-2F2999EA3E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A565C8-4912-431E-9DF3-56C0B0FD7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E4862-683C-4515-8C33-5486907BE4C5}" type="datetimeFigureOut">
              <a:rPr lang="en-GB" smtClean="0"/>
              <a:t>19/01/2021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89E34C-D431-408A-91DD-D3C6469C8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17E2B3-CC3E-48D5-B1EC-58EFDBBD9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C2726-3CDD-44E3-B8B0-5D210DF92A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0621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4BF8B-6ED5-43E3-B1D3-4CDA2A07F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3EB218-2173-49BE-A8AF-DD7BF49B73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CE5D47-95D8-4267-A411-CBF4C16656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4766B3-4F6C-4945-AEB1-35899CFCE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E4862-683C-4515-8C33-5486907BE4C5}" type="datetimeFigureOut">
              <a:rPr lang="en-GB" smtClean="0"/>
              <a:t>19/01/2021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9DEF9C-91D3-4BD5-B00C-56AC0EAD0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3FB786-E45D-424D-B6D2-C4A48F0CD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C2726-3CDD-44E3-B8B0-5D210DF92A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8713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89917-C432-4777-8F3D-B93825946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08DAF2-9D0C-4178-AB4A-18E375E9D4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B051EB-331C-4752-B50B-04D6A450D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E4862-683C-4515-8C33-5486907BE4C5}" type="datetimeFigureOut">
              <a:rPr lang="en-GB" smtClean="0"/>
              <a:t>19/01/2021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0F81E9-5845-4914-9C17-FD492D789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D66D76-C52E-41AE-B6E6-346AA31BF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C2726-3CDD-44E3-B8B0-5D210DF92A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3654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470B1C-B9A2-43D0-BE8D-8017FE8CEB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8875E7-E6BF-4F08-B086-C07B60CF06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C18DEA-09F9-4921-A7A0-51C4FF40B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E4862-683C-4515-8C33-5486907BE4C5}" type="datetimeFigureOut">
              <a:rPr lang="en-GB" smtClean="0"/>
              <a:t>19/01/2021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36BE8-7FFF-41D3-B79B-21E405D3C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1C2539-935B-4DA4-8614-B44862972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C2726-3CDD-44E3-B8B0-5D210DF92A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5149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82FD5B-3C78-4C9C-96CD-6E5DA5F21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3DA307-44EB-48B1-86E8-17EAD74728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FD4DF4-B9EC-47A4-BFE1-06C5166D85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FE4862-683C-4515-8C33-5486907BE4C5}" type="datetimeFigureOut">
              <a:rPr lang="en-GB" smtClean="0"/>
              <a:t>19/01/2021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89A4C-1B9D-4D30-B71B-0B6C5A470C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DD8A60-F429-4DB2-8C80-21EDECAEA5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C2726-3CDD-44E3-B8B0-5D210DF92A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4102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66E58-28DD-427F-A80C-090D9600B0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/>
              <a:t>TOOLS OF DATA COLLECTION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A4E824-6BFD-4011-8829-48784EBC72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BY</a:t>
            </a:r>
          </a:p>
          <a:p>
            <a:r>
              <a:rPr lang="en-GB" dirty="0"/>
              <a:t>SAJID NAWAZ</a:t>
            </a:r>
          </a:p>
        </p:txBody>
      </p:sp>
    </p:spTree>
    <p:extLst>
      <p:ext uri="{BB962C8B-B14F-4D97-AF65-F5344CB8AC3E}">
        <p14:creationId xmlns:p14="http://schemas.microsoft.com/office/powerpoint/2010/main" val="12793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
            <a:extLst>
              <a:ext uri="{FF2B5EF4-FFF2-40B4-BE49-F238E27FC236}">
                <a16:creationId xmlns:a16="http://schemas.microsoft.com/office/drawing/2014/main" id="{57B43C4D-A5F5-4D4E-899C-BEC4BF8E46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-463826"/>
            <a:ext cx="12192000" cy="7321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003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75860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17</Words>
  <Application>Microsoft Office PowerPoint</Application>
  <PresentationFormat>Widescreen</PresentationFormat>
  <Paragraphs>13</Paragraphs>
  <Slides>12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TOOLS OF DATA COLLECTION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TOOLS OF DATA COLLECTION</dc:title>
  <dc:creator>Sajid Saim</dc:creator>
  <cp:lastModifiedBy>Sajid Saim</cp:lastModifiedBy>
  <cp:revision>2</cp:revision>
  <dcterms:created xsi:type="dcterms:W3CDTF">2021-01-19T11:43:10Z</dcterms:created>
  <dcterms:modified xsi:type="dcterms:W3CDTF">2021-01-19T11:53:16Z</dcterms:modified>
</cp:coreProperties>
</file>